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6A9D2-37E6-493B-A91B-DEF3D4B23C55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478A4-D6EC-4A0C-85CA-9A63A2EA91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k-KZ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478A4-D6EC-4A0C-85CA-9A63A2EA913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4%D0%B8%D0%B7%D0%B8%D0%BA%D0%B0" TargetMode="External"/><Relationship Id="rId2" Type="http://schemas.openxmlformats.org/officeDocument/2006/relationships/hyperlink" Target="https://kk.wikipedia.org/wiki/%D0%A3%D0%B0%D2%9B%D1%8B%D1%8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ӨЛШЕУДІҢ ЖАЛПЫ ТЕОРИЯСЫ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/>
              <a:t>Ғылым өлшеуден басталады, өлшеусіз ғылымның болуын елестету мүмкін емес</a:t>
            </a:r>
          </a:p>
          <a:p>
            <a:pPr algn="r"/>
            <a:r>
              <a:rPr lang="kk-KZ" dirty="0" smtClean="0"/>
              <a:t>Д.И.Менделеев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4525963"/>
          </a:xfrm>
        </p:spPr>
        <p:txBody>
          <a:bodyPr/>
          <a:lstStyle/>
          <a:p>
            <a:pPr algn="just"/>
            <a:r>
              <a:rPr lang="kk-KZ" dirty="0" smtClean="0">
                <a:solidFill>
                  <a:srgbClr val="FF0000"/>
                </a:solidFill>
              </a:rPr>
              <a:t>Өлшеу дегеніміз </a:t>
            </a:r>
            <a:r>
              <a:rPr lang="kk-KZ" dirty="0" smtClean="0"/>
              <a:t>– физикалық шаманың мәнін тәжірибелік жолмен техникалық құралдардың көмегімен табу </a:t>
            </a:r>
          </a:p>
          <a:p>
            <a:pPr algn="just"/>
            <a:r>
              <a:rPr lang="kk-KZ" dirty="0" smtClean="0">
                <a:solidFill>
                  <a:srgbClr val="FF0000"/>
                </a:solidFill>
              </a:rPr>
              <a:t>Өлшеу объектісі  </a:t>
            </a:r>
            <a:r>
              <a:rPr lang="kk-KZ" dirty="0" smtClean="0"/>
              <a:t>деп- әр біреуі жеке өлшенуге мүмкіндігі бар көптеген жеке физикалық шаманы сипаттайьын құбылыс </a:t>
            </a:r>
            <a:endParaRPr lang="kk-K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/>
          <a:lstStyle/>
          <a:p>
            <a:r>
              <a:rPr lang="kk-KZ" b="1" dirty="0" smtClean="0"/>
              <a:t>Физикалық дене </a:t>
            </a:r>
            <a:r>
              <a:rPr lang="kk-KZ" dirty="0" smtClean="0"/>
              <a:t>- массасы, пішіні, көлемі бар материалдық объект</a:t>
            </a:r>
          </a:p>
          <a:p>
            <a:endParaRPr lang="kk-KZ" dirty="0"/>
          </a:p>
        </p:txBody>
      </p:sp>
      <p:pic>
        <p:nvPicPr>
          <p:cNvPr id="4" name="Рисунок 3" descr="https://im0-tub-kz.yandex.net/i?id=013800fa5aa8247cc89752b2a4b68c2d-l&amp;n=13"/>
          <p:cNvPicPr/>
          <p:nvPr/>
        </p:nvPicPr>
        <p:blipFill>
          <a:blip r:embed="rId2"/>
          <a:srcRect t="14516"/>
          <a:stretch>
            <a:fillRect/>
          </a:stretch>
        </p:blipFill>
        <p:spPr bwMode="auto">
          <a:xfrm>
            <a:off x="1285852" y="1643050"/>
            <a:ext cx="685804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k-KZ" sz="2400" b="1" dirty="0" smtClean="0"/>
              <a:t>Физикалық құбылыстар</a:t>
            </a:r>
            <a:r>
              <a:rPr lang="kk-KZ" sz="2400" dirty="0" smtClean="0"/>
              <a:t> бұл заттын пішінінің, агрегаттық күйінің өзгеруі ғана болатын құбылыстар.</a:t>
            </a:r>
            <a:endParaRPr lang="kk-KZ" sz="2400" dirty="0"/>
          </a:p>
        </p:txBody>
      </p:sp>
      <p:pic>
        <p:nvPicPr>
          <p:cNvPr id="4" name="Содержимое 3" descr="https://fsd.multiurok.ru/html/2017/06/11/s_593d33999b6c8/img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dirty="0" smtClean="0"/>
              <a:t>Физикалық шамалар</a:t>
            </a:r>
            <a:r>
              <a:rPr lang="ru-RU" sz="2400" dirty="0" smtClean="0"/>
              <a:t> </a:t>
            </a:r>
            <a:r>
              <a:rPr lang="kk-KZ" sz="2400" dirty="0" smtClean="0"/>
              <a:t>құбылыстардың қасиеттерін сандық тұрғыдан сипаттайды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en-US" sz="2400" dirty="0" smtClean="0"/>
              <a:t>m/a/</a:t>
            </a:r>
            <a:r>
              <a:rPr lang="en-US" sz="2400" dirty="0" err="1" smtClean="0"/>
              <a:t>b/l</a:t>
            </a:r>
            <a:r>
              <a:rPr lang="kk-KZ" sz="2400" dirty="0" smtClean="0"/>
              <a:t>/</a:t>
            </a:r>
            <a:r>
              <a:rPr lang="en-US" sz="2400" dirty="0" smtClean="0"/>
              <a:t>V– </a:t>
            </a:r>
            <a:r>
              <a:rPr lang="kk-KZ" sz="2400" dirty="0" smtClean="0"/>
              <a:t>масса,ені,ұзындығы, қалыңдығы,</a:t>
            </a:r>
            <a:br>
              <a:rPr lang="kk-KZ" sz="2400" dirty="0" smtClean="0"/>
            </a:br>
            <a:r>
              <a:rPr lang="kk-KZ" sz="2400" dirty="0" smtClean="0"/>
              <a:t>көлемі</a:t>
            </a:r>
            <a:endParaRPr lang="ru-RU" sz="2400" dirty="0"/>
          </a:p>
        </p:txBody>
      </p:sp>
      <p:pic>
        <p:nvPicPr>
          <p:cNvPr id="4" name="Содержимое 3" descr="https://im0-tub-kz.yandex.net/i?id=d6cf915f27c6756f06693b634eca2ace-l&amp;n=1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4548997" cy="311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kk-KZ" dirty="0" smtClean="0">
                <a:cs typeface="Aharoni" pitchFamily="2" charset="-79"/>
              </a:rPr>
              <a:t>Табиғаттағы құбылыстарды бір-бірімен салыстыра сипаттау үшін физикалық шамалар деп аталатын айрықша терминдер колданылады. Мысалы, шапқан аттың, ұшқан құстың және тасбақаның қозғалыстарын салыстыра сипаттау үшін үш түрлі физикалық термин қолданылады. Олардың бірі - </a:t>
            </a:r>
            <a:r>
              <a:rPr lang="kk-KZ" dirty="0" smtClean="0">
                <a:cs typeface="Aharoni" pitchFamily="2" charset="-79"/>
                <a:hlinkClick r:id="rId2" tooltip="Уақыт"/>
              </a:rPr>
              <a:t>уақыт</a:t>
            </a:r>
            <a:r>
              <a:rPr lang="kk-KZ" dirty="0" smtClean="0">
                <a:cs typeface="Aharoni" pitchFamily="2" charset="-79"/>
              </a:rPr>
              <a:t>, екіншісі - журілген. жол, үшіншісі - жылдамдың. Бұларды </a:t>
            </a:r>
            <a:r>
              <a:rPr lang="kk-KZ" dirty="0" smtClean="0">
                <a:cs typeface="Aharoni" pitchFamily="2" charset="-79"/>
                <a:hlinkClick r:id="rId3" tooltip="Физика"/>
              </a:rPr>
              <a:t>физикалық</a:t>
            </a:r>
            <a:r>
              <a:rPr lang="kk-KZ" dirty="0" smtClean="0">
                <a:cs typeface="Aharoni" pitchFamily="2" charset="-79"/>
              </a:rPr>
              <a:t> шамалар деп атайды.</a:t>
            </a:r>
            <a:endParaRPr lang="kk-KZ" dirty="0"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4745" t="14984" r="42100" b="31870"/>
          <a:stretch>
            <a:fillRect/>
          </a:stretch>
        </p:blipFill>
        <p:spPr bwMode="auto">
          <a:xfrm>
            <a:off x="785786" y="785794"/>
            <a:ext cx="728667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Физикалық шама</a:t>
            </a:r>
            <a:endParaRPr lang="kk-KZ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Атауы</a:t>
            </a:r>
            <a:r>
              <a:rPr lang="ru-RU" dirty="0" smtClean="0"/>
              <a:t> – </a:t>
            </a:r>
            <a:r>
              <a:rPr lang="ru-RU" dirty="0" smtClean="0">
                <a:solidFill>
                  <a:srgbClr val="FF0000"/>
                </a:solidFill>
              </a:rPr>
              <a:t>масса </a:t>
            </a:r>
          </a:p>
          <a:p>
            <a:r>
              <a:rPr lang="kk-KZ" dirty="0" smtClean="0"/>
              <a:t>Әріптік белгіленуі </a:t>
            </a:r>
            <a:r>
              <a:rPr lang="ru-RU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/>
              <a:t>Өлшеу әдісі </a:t>
            </a:r>
            <a:r>
              <a:rPr lang="ru-RU" dirty="0" smtClean="0"/>
              <a:t>– </a:t>
            </a:r>
            <a:r>
              <a:rPr lang="ru-RU" dirty="0" err="1" smtClean="0">
                <a:solidFill>
                  <a:srgbClr val="FF0000"/>
                </a:solidFill>
              </a:rPr>
              <a:t>таразы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көмегімен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/>
              <a:t>Сандық мәні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FF0000"/>
                </a:solidFill>
              </a:rPr>
              <a:t>45 </a:t>
            </a:r>
          </a:p>
          <a:p>
            <a:r>
              <a:rPr lang="kk-KZ" dirty="0" smtClean="0"/>
              <a:t>Өлшем бірлігі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FF0000"/>
                </a:solidFill>
              </a:rPr>
              <a:t>кг</a:t>
            </a: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Халықаралық өлшеу жүйесі </a:t>
            </a:r>
            <a:r>
              <a:rPr lang="ru-RU" dirty="0" smtClean="0"/>
              <a:t>– ӨЖ -СИ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Ұзындық </a:t>
            </a:r>
            <a:r>
              <a:rPr lang="ru-RU" dirty="0" smtClean="0"/>
              <a:t>– метр 1м</a:t>
            </a:r>
          </a:p>
          <a:p>
            <a:r>
              <a:rPr lang="ru-RU" dirty="0" err="1" smtClean="0"/>
              <a:t>Уақыт </a:t>
            </a:r>
            <a:r>
              <a:rPr lang="ru-RU" dirty="0" smtClean="0"/>
              <a:t>– секунд 1с</a:t>
            </a:r>
          </a:p>
          <a:p>
            <a:r>
              <a:rPr lang="ru-RU" dirty="0" smtClean="0"/>
              <a:t>Масса – килограмм 1 кг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Өлшеу құралдары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https://ds04.infourok.ru/uploads/ex/07e7/0014c866-3f702037/img31.jpg"/>
          <p:cNvPicPr>
            <a:picLocks noGrp="1"/>
          </p:cNvPicPr>
          <p:nvPr>
            <p:ph idx="1"/>
          </p:nvPr>
        </p:nvPicPr>
        <p:blipFill>
          <a:blip r:embed="rId2"/>
          <a:srcRect t="25672"/>
          <a:stretch>
            <a:fillRect/>
          </a:stretch>
        </p:blipFill>
        <p:spPr bwMode="auto">
          <a:xfrm>
            <a:off x="512549" y="1600200"/>
            <a:ext cx="811890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137</Words>
  <PresentationFormat>Экран (4:3)</PresentationFormat>
  <Paragraphs>21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ӨЛШЕУДІҢ ЖАЛПЫ ТЕОРИЯСЫ </vt:lpstr>
      <vt:lpstr>Слайд 2</vt:lpstr>
      <vt:lpstr>Слайд 3</vt:lpstr>
      <vt:lpstr>Слайд 4</vt:lpstr>
      <vt:lpstr>Физикалық құбылыстар бұл заттын пішінінің, агрегаттық күйінің өзгеруі ғана болатын құбылыстар.</vt:lpstr>
      <vt:lpstr>Физикалық шамалар құбылыстардың қасиеттерін сандық тұрғыдан сипаттайды.  m/a/b/l/V– масса,ені,ұзындығы, қалыңдығы, көлемі</vt:lpstr>
      <vt:lpstr>Слайд 7</vt:lpstr>
      <vt:lpstr>Слайд 8</vt:lpstr>
      <vt:lpstr>Физикалық шама</vt:lpstr>
      <vt:lpstr>Халықаралық өлшеу жүйесі – ӨЖ -СИ</vt:lpstr>
      <vt:lpstr>Өлшеу құралдары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Дана</cp:lastModifiedBy>
  <cp:revision>3</cp:revision>
  <dcterms:created xsi:type="dcterms:W3CDTF">2021-01-27T10:35:50Z</dcterms:created>
  <dcterms:modified xsi:type="dcterms:W3CDTF">2021-01-27T12:08:35Z</dcterms:modified>
</cp:coreProperties>
</file>